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B82F"/>
    <a:srgbClr val="5C8DC6"/>
    <a:srgbClr val="4F575C"/>
    <a:srgbClr val="D53C2B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BDD6B8-EFD7-470D-B455-C8C19DCA9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08F27A7-FC8F-46F2-B8BD-6B49A5DDA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D5B365-F2B1-4F18-AA94-9250995D8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CA51-D325-483C-A2D7-A030E7D215A8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E67DEB-759B-4F3B-8F28-3937A8DF7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F5E2B3-8193-46EA-9CE7-E05432D6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2EBF-136A-4888-8F1C-FE57C882A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364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558802-3878-4D82-B6FD-391730DFF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3618D4-FD75-4A50-B43A-18EB7F98A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22EADA-DC63-405F-9CDF-EB417C8E4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CA51-D325-483C-A2D7-A030E7D215A8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DF8CF6-FA1D-44D0-9B71-A51877D33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0C6BF2-E420-4BF3-81C6-63B796FE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2EBF-136A-4888-8F1C-FE57C882A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614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1916891-791D-4BDB-A376-05F84809AD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A201302-35A7-42BC-8AEF-13889B5CA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9AE601-41F2-48DF-B0E0-B50867101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CA51-D325-483C-A2D7-A030E7D215A8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B52051-D184-476B-A6C4-C46FFAAEC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3D73E9-C088-4948-AE7B-522D1091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2EBF-136A-4888-8F1C-FE57C882A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079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79FCE0-05E1-4C77-9053-D98C60129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A15105-5349-40A8-B682-A3FCF3DF3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BF5571-143A-4F3C-9DF4-F44197734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CA51-D325-483C-A2D7-A030E7D215A8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75E6BD-7986-478F-88E0-A1D6041B7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345868-E146-4813-B39F-1ABC37B23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2EBF-136A-4888-8F1C-FE57C882A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4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F5926-5367-408D-9B96-F701FF6F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AF0ED4-D241-445B-B774-CFA703649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447C12-F494-4AFC-9E8F-156AB12E4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CA51-D325-483C-A2D7-A030E7D215A8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8B73EE-7F6F-4BAA-B977-8D1D69D04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15F9B6-8513-41E1-A200-70E904501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2EBF-136A-4888-8F1C-FE57C882A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991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32E160-793F-44EC-B934-D76E70F64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305A92-2547-4F2A-841F-47EDDC250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7731AA0-DA9E-4C68-A664-27DEDD9DF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4817AB7-6867-4381-993F-07AACC51C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CA51-D325-483C-A2D7-A030E7D215A8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DB9795D-B8F9-4C67-85EC-BC6F06E58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911305A-5AE0-4D6D-B41A-6542DE1EA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2EBF-136A-4888-8F1C-FE57C882A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88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E8B6F5-E5CF-4430-B6BC-359098CB3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6B52DB-CD21-4518-BB99-07A949C03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357C7B-801E-4ABC-8D98-C2435EEBD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02511F6-28D6-4782-AB1A-B4EE54CC2A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874950F-AC36-4498-9252-A0852943C6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A02B5A3-B3A2-427A-B474-EE756A6CA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CA51-D325-483C-A2D7-A030E7D215A8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4CF5658-FB9C-438D-8252-8FEBB3D29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A18C721-CBCE-47FE-B107-855775EC9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2EBF-136A-4888-8F1C-FE57C882A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580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1D63C4-EF4C-46D7-B865-F2B92ED24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DE67680-D959-4245-8EB0-0A567B5C5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CA51-D325-483C-A2D7-A030E7D215A8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B658984-B0D7-4C7A-9A9D-5322207B5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B8E0024-D46F-4ADC-8761-9F06E7682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2EBF-136A-4888-8F1C-FE57C882A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64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8A98BE9-7C18-444B-AAD7-5412B7F40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CA51-D325-483C-A2D7-A030E7D215A8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1E94DD3-3244-42E2-AA64-750BAC564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A761BD-4DCC-4B71-9E1E-CAABEB68F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2EBF-136A-4888-8F1C-FE57C882A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43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2361E0-C5BF-4E68-98D5-7AC53646D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CE5541-2FDA-489E-BBD9-059209994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481CB4E-2A01-4B88-9EFF-7244FC8F6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CA9ABB-AADC-4630-BAB8-FE04C3713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CA51-D325-483C-A2D7-A030E7D215A8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E7EC27-6E33-4559-8637-1CFB2DE6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73DDEC4-57C3-4921-8A09-BA718BD8D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2EBF-136A-4888-8F1C-FE57C882A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597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502507-A6B3-4D95-90F9-C509C9064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160F636-0908-4A13-A2DF-EAC0F59509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EEBE8C8-A785-4222-94D5-EE17FC7BE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E286140-7915-4699-8DC6-84D9F4D5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CA51-D325-483C-A2D7-A030E7D215A8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4C47EB-B39C-42CD-BBF1-B0CCC9D63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A925D0A-47F0-41A9-80B4-2B1C35F5A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2EBF-136A-4888-8F1C-FE57C882A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263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EE5F67F-BE9C-4493-93C5-7CEAEF282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B7D6AB-498D-447D-8447-B56FF0D4B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3FFB63-C8FA-4C59-8866-F948AE032A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2CA51-D325-483C-A2D7-A030E7D215A8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2711F7-0691-4B30-A15B-EBA239605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167E3E-9E49-4DF7-8D28-0B3CD78BF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82EBF-136A-4888-8F1C-FE57C882A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53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1.jpg"/><Relationship Id="rId7" Type="http://schemas.openxmlformats.org/officeDocument/2006/relationships/image" Target="../media/image23.jpeg"/><Relationship Id="rId12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26.jpeg"/><Relationship Id="rId5" Type="http://schemas.openxmlformats.org/officeDocument/2006/relationships/image" Target="../media/image2.jpeg"/><Relationship Id="rId10" Type="http://schemas.openxmlformats.org/officeDocument/2006/relationships/image" Target="../media/image25.jpeg"/><Relationship Id="rId4" Type="http://schemas.openxmlformats.org/officeDocument/2006/relationships/image" Target="../media/image22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bubble chart&#10;&#10;Description automatically generated">
            <a:extLst>
              <a:ext uri="{FF2B5EF4-FFF2-40B4-BE49-F238E27FC236}">
                <a16:creationId xmlns:a16="http://schemas.microsoft.com/office/drawing/2014/main" xmlns="" id="{3C38B86E-A209-47D1-946F-68747F61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3" t="21642" r="5682" b="10727"/>
          <a:stretch/>
        </p:blipFill>
        <p:spPr>
          <a:xfrm>
            <a:off x="0" y="152913"/>
            <a:ext cx="2560320" cy="12222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1D8120-9C42-4056-AD19-067CB2220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2016" y="8289"/>
            <a:ext cx="8399201" cy="1062185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5C8DC6"/>
                </a:solidFill>
                <a:latin typeface="Arial Black" panose="020B0A04020102020204" pitchFamily="34" charset="0"/>
              </a:rPr>
              <a:t>Your Menu </a:t>
            </a:r>
            <a:r>
              <a:rPr lang="en-GB" dirty="0">
                <a:solidFill>
                  <a:srgbClr val="7CB82F"/>
                </a:solidFill>
                <a:latin typeface="Arial Black" panose="020B0A04020102020204" pitchFamily="34" charset="0"/>
              </a:rPr>
              <a:t>This Week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38CB77A-20D0-4249-982B-271445F8C8A1}"/>
              </a:ext>
            </a:extLst>
          </p:cNvPr>
          <p:cNvSpPr txBox="1"/>
          <p:nvPr/>
        </p:nvSpPr>
        <p:spPr>
          <a:xfrm>
            <a:off x="10339756" y="152913"/>
            <a:ext cx="1547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Week 1 Commencing</a:t>
            </a:r>
          </a:p>
          <a:p>
            <a:pPr algn="r"/>
            <a:endParaRPr lang="en-GB" sz="500" dirty="0">
              <a:solidFill>
                <a:srgbClr val="7CB8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 2022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17A23653-54F0-4BB9-B8DA-A1B071DB9A70}"/>
              </a:ext>
            </a:extLst>
          </p:cNvPr>
          <p:cNvSpPr/>
          <p:nvPr/>
        </p:nvSpPr>
        <p:spPr>
          <a:xfrm>
            <a:off x="318863" y="1650353"/>
            <a:ext cx="1735016" cy="925960"/>
          </a:xfrm>
          <a:prstGeom prst="roundRect">
            <a:avLst/>
          </a:prstGeom>
          <a:solidFill>
            <a:srgbClr val="D53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Monday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A2620414-8F60-44B6-806E-F68B4D65BF59}"/>
              </a:ext>
            </a:extLst>
          </p:cNvPr>
          <p:cNvSpPr/>
          <p:nvPr/>
        </p:nvSpPr>
        <p:spPr>
          <a:xfrm>
            <a:off x="318863" y="2723269"/>
            <a:ext cx="1735016" cy="917735"/>
          </a:xfrm>
          <a:prstGeom prst="roundRect">
            <a:avLst/>
          </a:prstGeom>
          <a:solidFill>
            <a:srgbClr val="D53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Tuesday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C9BFF1F4-6B35-4852-9DEF-5739DF26F096}"/>
              </a:ext>
            </a:extLst>
          </p:cNvPr>
          <p:cNvSpPr/>
          <p:nvPr/>
        </p:nvSpPr>
        <p:spPr>
          <a:xfrm>
            <a:off x="318863" y="3780518"/>
            <a:ext cx="1735016" cy="910293"/>
          </a:xfrm>
          <a:prstGeom prst="roundRect">
            <a:avLst/>
          </a:prstGeom>
          <a:solidFill>
            <a:srgbClr val="D53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Wednesday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4341BF32-7B0E-4F16-B98D-5622FB70B7E4}"/>
              </a:ext>
            </a:extLst>
          </p:cNvPr>
          <p:cNvSpPr/>
          <p:nvPr/>
        </p:nvSpPr>
        <p:spPr>
          <a:xfrm>
            <a:off x="318863" y="4824057"/>
            <a:ext cx="1735016" cy="910879"/>
          </a:xfrm>
          <a:prstGeom prst="roundRect">
            <a:avLst/>
          </a:prstGeom>
          <a:solidFill>
            <a:srgbClr val="D53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Thursday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D655B5F1-44FB-4FDB-835A-05C530BE707A}"/>
              </a:ext>
            </a:extLst>
          </p:cNvPr>
          <p:cNvSpPr/>
          <p:nvPr/>
        </p:nvSpPr>
        <p:spPr>
          <a:xfrm>
            <a:off x="318866" y="5874450"/>
            <a:ext cx="1735016" cy="903439"/>
          </a:xfrm>
          <a:prstGeom prst="roundRect">
            <a:avLst/>
          </a:prstGeom>
          <a:solidFill>
            <a:srgbClr val="D53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Friday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7F87A4B4-0FE0-44BE-AC57-7C12A3D3A396}"/>
              </a:ext>
            </a:extLst>
          </p:cNvPr>
          <p:cNvSpPr/>
          <p:nvPr/>
        </p:nvSpPr>
        <p:spPr>
          <a:xfrm>
            <a:off x="4262502" y="1256836"/>
            <a:ext cx="1735016" cy="337710"/>
          </a:xfrm>
          <a:prstGeom prst="roundRect">
            <a:avLst/>
          </a:prstGeom>
          <a:solidFill>
            <a:srgbClr val="4F5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Dish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13DDA29C-A68C-43A2-9F6A-CAA4D9495C99}"/>
              </a:ext>
            </a:extLst>
          </p:cNvPr>
          <p:cNvSpPr/>
          <p:nvPr/>
        </p:nvSpPr>
        <p:spPr>
          <a:xfrm>
            <a:off x="8203026" y="1257544"/>
            <a:ext cx="1735016" cy="337710"/>
          </a:xfrm>
          <a:prstGeom prst="roundRect">
            <a:avLst/>
          </a:prstGeom>
          <a:solidFill>
            <a:srgbClr val="4F5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Jackets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0B5A673C-476A-4C9F-9973-3458F5089964}"/>
              </a:ext>
            </a:extLst>
          </p:cNvPr>
          <p:cNvSpPr/>
          <p:nvPr/>
        </p:nvSpPr>
        <p:spPr>
          <a:xfrm>
            <a:off x="10166254" y="1256836"/>
            <a:ext cx="1735016" cy="337710"/>
          </a:xfrm>
          <a:prstGeom prst="roundRect">
            <a:avLst/>
          </a:prstGeom>
          <a:solidFill>
            <a:srgbClr val="4F5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A44C4F77-193A-4C48-97A1-7C06351DF5F6}"/>
              </a:ext>
            </a:extLst>
          </p:cNvPr>
          <p:cNvSpPr/>
          <p:nvPr/>
        </p:nvSpPr>
        <p:spPr>
          <a:xfrm>
            <a:off x="6225730" y="1013496"/>
            <a:ext cx="1735016" cy="581050"/>
          </a:xfrm>
          <a:prstGeom prst="roundRect">
            <a:avLst/>
          </a:prstGeom>
          <a:solidFill>
            <a:srgbClr val="4F5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Dish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Vegetarian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147FB83-EC82-468E-876F-4FD49713811D}"/>
              </a:ext>
            </a:extLst>
          </p:cNvPr>
          <p:cNvSpPr/>
          <p:nvPr/>
        </p:nvSpPr>
        <p:spPr>
          <a:xfrm>
            <a:off x="10166254" y="1672876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D53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rgbClr val="4F57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Cookie or fruit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54FD5C55-7136-4825-B0BE-1FBD26E20BFD}"/>
              </a:ext>
            </a:extLst>
          </p:cNvPr>
          <p:cNvSpPr/>
          <p:nvPr/>
        </p:nvSpPr>
        <p:spPr>
          <a:xfrm>
            <a:off x="10166254" y="2723270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D53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Yoghurt or Fruit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0F25166A-C803-405A-B117-D67C6DD71B65}"/>
              </a:ext>
            </a:extLst>
          </p:cNvPr>
          <p:cNvSpPr/>
          <p:nvPr/>
        </p:nvSpPr>
        <p:spPr>
          <a:xfrm>
            <a:off x="10166254" y="5867013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D53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rgbClr val="4F57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Chocolate Brownie or Fruit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B1A2ED0A-AC72-45C1-BC33-E00BA771A14E}"/>
              </a:ext>
            </a:extLst>
          </p:cNvPr>
          <p:cNvSpPr/>
          <p:nvPr/>
        </p:nvSpPr>
        <p:spPr>
          <a:xfrm>
            <a:off x="10166254" y="4824058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D53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rgbClr val="4F57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Yoghurt or fruit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F790479E-52C6-4AA4-99E5-A1F6CB6F59B7}"/>
              </a:ext>
            </a:extLst>
          </p:cNvPr>
          <p:cNvSpPr/>
          <p:nvPr/>
        </p:nvSpPr>
        <p:spPr>
          <a:xfrm>
            <a:off x="10166254" y="3773664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D53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Apple cake or fruit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E8012DC6-708E-47F1-A78C-7AD3639C3058}"/>
              </a:ext>
            </a:extLst>
          </p:cNvPr>
          <p:cNvSpPr/>
          <p:nvPr/>
        </p:nvSpPr>
        <p:spPr>
          <a:xfrm>
            <a:off x="8203026" y="1672875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5C8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Jacket potato with Tuna or cheese with salad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F1B4CFBA-5474-4296-AB44-32A061691CD2}"/>
              </a:ext>
            </a:extLst>
          </p:cNvPr>
          <p:cNvSpPr/>
          <p:nvPr/>
        </p:nvSpPr>
        <p:spPr>
          <a:xfrm>
            <a:off x="6225730" y="1672875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7C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rgbClr val="4F57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Pizza, Wedges &amp; peas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1CB1096-E86F-45AF-9790-8EC8CD17C01C}"/>
              </a:ext>
            </a:extLst>
          </p:cNvPr>
          <p:cNvSpPr/>
          <p:nvPr/>
        </p:nvSpPr>
        <p:spPr>
          <a:xfrm>
            <a:off x="8203026" y="2723270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5C8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Jacket potato with Baked beans with salad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1202FAF2-9B4C-4D15-9D71-6D7383F38BF6}"/>
              </a:ext>
            </a:extLst>
          </p:cNvPr>
          <p:cNvSpPr/>
          <p:nvPr/>
        </p:nvSpPr>
        <p:spPr>
          <a:xfrm>
            <a:off x="8203026" y="3773664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5C8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Jacket potato with Tuna or cheese with salad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A0B7A4ED-52E2-4A75-8CF3-9EE83C4C24E8}"/>
              </a:ext>
            </a:extLst>
          </p:cNvPr>
          <p:cNvSpPr/>
          <p:nvPr/>
        </p:nvSpPr>
        <p:spPr>
          <a:xfrm>
            <a:off x="8203026" y="4824057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5C8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Jacket Potato with Baked Beans with salad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472475AA-24A2-45A4-987F-47999AF4A396}"/>
              </a:ext>
            </a:extLst>
          </p:cNvPr>
          <p:cNvSpPr/>
          <p:nvPr/>
        </p:nvSpPr>
        <p:spPr>
          <a:xfrm>
            <a:off x="8203026" y="5874450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5C8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Jacket Potato with Tuna or cheese with salad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5FC0D335-2480-4D7C-AC12-EC022CEDE397}"/>
              </a:ext>
            </a:extLst>
          </p:cNvPr>
          <p:cNvSpPr/>
          <p:nvPr/>
        </p:nvSpPr>
        <p:spPr>
          <a:xfrm>
            <a:off x="6225730" y="2723270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7C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rgbClr val="4F57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Vegetarian Mexican tortilla stack Potatoes &amp; sweetcorn</a:t>
            </a:r>
          </a:p>
          <a:p>
            <a:pPr algn="ctr"/>
            <a:endParaRPr lang="en-GB" sz="1400" dirty="0">
              <a:solidFill>
                <a:srgbClr val="4F57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DE343FBF-5557-4CCB-A8AA-5B893A7A653B}"/>
              </a:ext>
            </a:extLst>
          </p:cNvPr>
          <p:cNvSpPr/>
          <p:nvPr/>
        </p:nvSpPr>
        <p:spPr>
          <a:xfrm>
            <a:off x="6225730" y="3773664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7C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Vegetarian sausage bean bake with broccoli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14859BAE-F0A0-4629-84EF-B121098244E7}"/>
              </a:ext>
            </a:extLst>
          </p:cNvPr>
          <p:cNvSpPr/>
          <p:nvPr/>
        </p:nvSpPr>
        <p:spPr>
          <a:xfrm>
            <a:off x="6225730" y="4824057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7C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Vegetable burger with coleslaw &amp; salad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361FA06D-7B77-428A-AA92-80E2011EF07B}"/>
              </a:ext>
            </a:extLst>
          </p:cNvPr>
          <p:cNvSpPr/>
          <p:nvPr/>
        </p:nvSpPr>
        <p:spPr>
          <a:xfrm>
            <a:off x="6225730" y="5874450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7C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rgbClr val="4F57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Cheese &amp; potato bake with chips &amp; beans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C8080F44-0F15-4E7B-93E8-63C20A23CBEC}"/>
              </a:ext>
            </a:extLst>
          </p:cNvPr>
          <p:cNvSpPr/>
          <p:nvPr/>
        </p:nvSpPr>
        <p:spPr>
          <a:xfrm>
            <a:off x="4262502" y="1672874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D53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rgbClr val="4F57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Pizza, wedges &amp; peas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FC3FEC43-4A02-4F1D-8F23-2EBA56CB6FEE}"/>
              </a:ext>
            </a:extLst>
          </p:cNvPr>
          <p:cNvSpPr/>
          <p:nvPr/>
        </p:nvSpPr>
        <p:spPr>
          <a:xfrm>
            <a:off x="4262502" y="2723270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D53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Mexican tortilla stack flavoured diced potatoes &amp; sweetcorn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70ADB671-3657-48DC-AD34-1E602E16AC0E}"/>
              </a:ext>
            </a:extLst>
          </p:cNvPr>
          <p:cNvSpPr/>
          <p:nvPr/>
        </p:nvSpPr>
        <p:spPr>
          <a:xfrm>
            <a:off x="4275013" y="5867013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D53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 finger with chips &amp; beans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EAF24EFB-A4D6-4CFE-85B4-7DE347ACFBE7}"/>
              </a:ext>
            </a:extLst>
          </p:cNvPr>
          <p:cNvSpPr/>
          <p:nvPr/>
        </p:nvSpPr>
        <p:spPr>
          <a:xfrm>
            <a:off x="4262502" y="4816617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D53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rgbClr val="4F57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Chicken burger with coleslaw &amp; salad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15AB1798-DDED-4B5C-B066-152963832424}"/>
              </a:ext>
            </a:extLst>
          </p:cNvPr>
          <p:cNvSpPr/>
          <p:nvPr/>
        </p:nvSpPr>
        <p:spPr>
          <a:xfrm>
            <a:off x="4262502" y="3780518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D53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BBQ Chicken fillet with roast potatoes &amp; broccoli</a:t>
            </a:r>
          </a:p>
        </p:txBody>
      </p:sp>
      <p:pic>
        <p:nvPicPr>
          <p:cNvPr id="53" name="Picture 6" descr="May be an image of fruit and text">
            <a:extLst>
              <a:ext uri="{FF2B5EF4-FFF2-40B4-BE49-F238E27FC236}">
                <a16:creationId xmlns:a16="http://schemas.microsoft.com/office/drawing/2014/main" xmlns="" id="{0CBA501E-EA63-4816-AE6C-3E08A95C8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62" b="19965"/>
          <a:stretch/>
        </p:blipFill>
        <p:spPr bwMode="auto">
          <a:xfrm>
            <a:off x="2260206" y="2728846"/>
            <a:ext cx="1762356" cy="89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>
            <a:extLst>
              <a:ext uri="{FF2B5EF4-FFF2-40B4-BE49-F238E27FC236}">
                <a16:creationId xmlns:a16="http://schemas.microsoft.com/office/drawing/2014/main" xmlns="" id="{D62C7D0A-FF91-4ABE-8E0F-E22217836A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2" t="17886" r="22013" b="63419"/>
          <a:stretch/>
        </p:blipFill>
        <p:spPr bwMode="auto">
          <a:xfrm>
            <a:off x="2253958" y="1724292"/>
            <a:ext cx="1762357" cy="88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0" descr="May be an image of food and indoor">
            <a:extLst>
              <a:ext uri="{FF2B5EF4-FFF2-40B4-BE49-F238E27FC236}">
                <a16:creationId xmlns:a16="http://schemas.microsoft.com/office/drawing/2014/main" xmlns="" id="{A67C11F0-2E05-4F3B-938A-F9DF8B6517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7" t="7091" r="25548" b="68521"/>
          <a:stretch/>
        </p:blipFill>
        <p:spPr bwMode="auto">
          <a:xfrm>
            <a:off x="2253958" y="3788099"/>
            <a:ext cx="1762357" cy="89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https://kidfriendlythingstodo.com/wp-content/uploads/2013/02/DSC_0244-5-homemade-pizza-dough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3" b="8990"/>
          <a:stretch/>
        </p:blipFill>
        <p:spPr bwMode="auto">
          <a:xfrm>
            <a:off x="2253959" y="1724292"/>
            <a:ext cx="1762356" cy="8843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956" y="3764405"/>
            <a:ext cx="1762357" cy="897784"/>
          </a:xfrm>
          <a:prstGeom prst="rect">
            <a:avLst/>
          </a:prstGeom>
        </p:spPr>
      </p:pic>
      <p:pic>
        <p:nvPicPr>
          <p:cNvPr id="56" name="Picture 55" descr="See the source image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8" b="12977"/>
          <a:stretch/>
        </p:blipFill>
        <p:spPr bwMode="auto">
          <a:xfrm>
            <a:off x="2253957" y="4787996"/>
            <a:ext cx="1762357" cy="9749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0" name="Picture 6" descr="Image result for fish finger chips bean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957" y="5895633"/>
            <a:ext cx="1778776" cy="87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 descr="http://orsimages.unileversolutions.com/ORS_Images/Knorr_en-AU/1.1.224_1_1.1.224_326X580.Jpeg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7" t="11656" r="13621" b="20859"/>
          <a:stretch/>
        </p:blipFill>
        <p:spPr bwMode="auto">
          <a:xfrm>
            <a:off x="2204154" y="2688155"/>
            <a:ext cx="1828580" cy="9190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See the source image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41" b="18502"/>
          <a:stretch/>
        </p:blipFill>
        <p:spPr bwMode="auto">
          <a:xfrm>
            <a:off x="2243986" y="3764405"/>
            <a:ext cx="1782296" cy="9248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See the source image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1" t="29722" r="18281" b="11903"/>
          <a:stretch/>
        </p:blipFill>
        <p:spPr bwMode="auto">
          <a:xfrm>
            <a:off x="2243986" y="4782658"/>
            <a:ext cx="1772327" cy="989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Image result for fish finger chips beans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3" b="13607"/>
          <a:stretch/>
        </p:blipFill>
        <p:spPr bwMode="auto">
          <a:xfrm>
            <a:off x="2253956" y="5904974"/>
            <a:ext cx="1762357" cy="8648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2297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bubble chart&#10;&#10;Description automatically generated">
            <a:extLst>
              <a:ext uri="{FF2B5EF4-FFF2-40B4-BE49-F238E27FC236}">
                <a16:creationId xmlns:a16="http://schemas.microsoft.com/office/drawing/2014/main" xmlns="" id="{3C38B86E-A209-47D1-946F-68747F61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3" t="21642" r="5682" b="10727"/>
          <a:stretch/>
        </p:blipFill>
        <p:spPr>
          <a:xfrm>
            <a:off x="0" y="152913"/>
            <a:ext cx="2560320" cy="12222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1D8120-9C42-4056-AD19-067CB2220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2016" y="8289"/>
            <a:ext cx="8399201" cy="1062185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5C8DC6"/>
                </a:solidFill>
                <a:latin typeface="Arial Black" panose="020B0A04020102020204" pitchFamily="34" charset="0"/>
              </a:rPr>
              <a:t>Your Menu </a:t>
            </a:r>
            <a:r>
              <a:rPr lang="en-GB" dirty="0">
                <a:solidFill>
                  <a:srgbClr val="7CB82F"/>
                </a:solidFill>
                <a:latin typeface="Arial Black" panose="020B0A04020102020204" pitchFamily="34" charset="0"/>
              </a:rPr>
              <a:t>This Week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38CB77A-20D0-4249-982B-271445F8C8A1}"/>
              </a:ext>
            </a:extLst>
          </p:cNvPr>
          <p:cNvSpPr txBox="1"/>
          <p:nvPr/>
        </p:nvSpPr>
        <p:spPr>
          <a:xfrm>
            <a:off x="10339756" y="152913"/>
            <a:ext cx="1547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Week 2 Commencing</a:t>
            </a:r>
          </a:p>
          <a:p>
            <a:pPr algn="r"/>
            <a:endParaRPr lang="en-GB" sz="500" dirty="0">
              <a:solidFill>
                <a:srgbClr val="7CB8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 2022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17A23653-54F0-4BB9-B8DA-A1B071DB9A70}"/>
              </a:ext>
            </a:extLst>
          </p:cNvPr>
          <p:cNvSpPr/>
          <p:nvPr/>
        </p:nvSpPr>
        <p:spPr>
          <a:xfrm>
            <a:off x="318863" y="1650353"/>
            <a:ext cx="1735016" cy="925960"/>
          </a:xfrm>
          <a:prstGeom prst="roundRect">
            <a:avLst/>
          </a:prstGeom>
          <a:solidFill>
            <a:srgbClr val="D53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Monday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A2620414-8F60-44B6-806E-F68B4D65BF59}"/>
              </a:ext>
            </a:extLst>
          </p:cNvPr>
          <p:cNvSpPr/>
          <p:nvPr/>
        </p:nvSpPr>
        <p:spPr>
          <a:xfrm>
            <a:off x="318863" y="2723269"/>
            <a:ext cx="1735016" cy="917735"/>
          </a:xfrm>
          <a:prstGeom prst="roundRect">
            <a:avLst/>
          </a:prstGeom>
          <a:solidFill>
            <a:srgbClr val="D53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Tuesday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C9BFF1F4-6B35-4852-9DEF-5739DF26F096}"/>
              </a:ext>
            </a:extLst>
          </p:cNvPr>
          <p:cNvSpPr/>
          <p:nvPr/>
        </p:nvSpPr>
        <p:spPr>
          <a:xfrm>
            <a:off x="318863" y="3780518"/>
            <a:ext cx="1735016" cy="910293"/>
          </a:xfrm>
          <a:prstGeom prst="roundRect">
            <a:avLst/>
          </a:prstGeom>
          <a:solidFill>
            <a:srgbClr val="D53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Wednesday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4341BF32-7B0E-4F16-B98D-5622FB70B7E4}"/>
              </a:ext>
            </a:extLst>
          </p:cNvPr>
          <p:cNvSpPr/>
          <p:nvPr/>
        </p:nvSpPr>
        <p:spPr>
          <a:xfrm>
            <a:off x="318863" y="4824057"/>
            <a:ext cx="1735016" cy="910879"/>
          </a:xfrm>
          <a:prstGeom prst="roundRect">
            <a:avLst/>
          </a:prstGeom>
          <a:solidFill>
            <a:srgbClr val="D53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Thursday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D655B5F1-44FB-4FDB-835A-05C530BE707A}"/>
              </a:ext>
            </a:extLst>
          </p:cNvPr>
          <p:cNvSpPr/>
          <p:nvPr/>
        </p:nvSpPr>
        <p:spPr>
          <a:xfrm>
            <a:off x="318866" y="5874450"/>
            <a:ext cx="1735016" cy="903439"/>
          </a:xfrm>
          <a:prstGeom prst="roundRect">
            <a:avLst/>
          </a:prstGeom>
          <a:solidFill>
            <a:srgbClr val="D53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Friday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7F87A4B4-0FE0-44BE-AC57-7C12A3D3A396}"/>
              </a:ext>
            </a:extLst>
          </p:cNvPr>
          <p:cNvSpPr/>
          <p:nvPr/>
        </p:nvSpPr>
        <p:spPr>
          <a:xfrm>
            <a:off x="4262502" y="1256836"/>
            <a:ext cx="1735016" cy="337710"/>
          </a:xfrm>
          <a:prstGeom prst="roundRect">
            <a:avLst/>
          </a:prstGeom>
          <a:solidFill>
            <a:srgbClr val="4F5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Dish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13DDA29C-A68C-43A2-9F6A-CAA4D9495C99}"/>
              </a:ext>
            </a:extLst>
          </p:cNvPr>
          <p:cNvSpPr/>
          <p:nvPr/>
        </p:nvSpPr>
        <p:spPr>
          <a:xfrm>
            <a:off x="8203026" y="1257544"/>
            <a:ext cx="1735016" cy="337710"/>
          </a:xfrm>
          <a:prstGeom prst="roundRect">
            <a:avLst/>
          </a:prstGeom>
          <a:solidFill>
            <a:srgbClr val="4F5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Jackets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0B5A673C-476A-4C9F-9973-3458F5089964}"/>
              </a:ext>
            </a:extLst>
          </p:cNvPr>
          <p:cNvSpPr/>
          <p:nvPr/>
        </p:nvSpPr>
        <p:spPr>
          <a:xfrm>
            <a:off x="10166254" y="1256836"/>
            <a:ext cx="1735016" cy="337710"/>
          </a:xfrm>
          <a:prstGeom prst="roundRect">
            <a:avLst/>
          </a:prstGeom>
          <a:solidFill>
            <a:srgbClr val="4F5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A44C4F77-193A-4C48-97A1-7C06351DF5F6}"/>
              </a:ext>
            </a:extLst>
          </p:cNvPr>
          <p:cNvSpPr/>
          <p:nvPr/>
        </p:nvSpPr>
        <p:spPr>
          <a:xfrm>
            <a:off x="6225730" y="1013496"/>
            <a:ext cx="1735016" cy="581050"/>
          </a:xfrm>
          <a:prstGeom prst="roundRect">
            <a:avLst/>
          </a:prstGeom>
          <a:solidFill>
            <a:srgbClr val="4F5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Dish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Vegetarian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147FB83-EC82-468E-876F-4FD49713811D}"/>
              </a:ext>
            </a:extLst>
          </p:cNvPr>
          <p:cNvSpPr/>
          <p:nvPr/>
        </p:nvSpPr>
        <p:spPr>
          <a:xfrm>
            <a:off x="10166254" y="1672876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D53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Flapjack or fruit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54FD5C55-7136-4825-B0BE-1FBD26E20BFD}"/>
              </a:ext>
            </a:extLst>
          </p:cNvPr>
          <p:cNvSpPr/>
          <p:nvPr/>
        </p:nvSpPr>
        <p:spPr>
          <a:xfrm>
            <a:off x="10166254" y="2723270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D53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Yoghurt or Fruit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0F25166A-C803-405A-B117-D67C6DD71B65}"/>
              </a:ext>
            </a:extLst>
          </p:cNvPr>
          <p:cNvSpPr/>
          <p:nvPr/>
        </p:nvSpPr>
        <p:spPr>
          <a:xfrm>
            <a:off x="10166254" y="5867013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D53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Banana finger or Fruit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B1A2ED0A-AC72-45C1-BC33-E00BA771A14E}"/>
              </a:ext>
            </a:extLst>
          </p:cNvPr>
          <p:cNvSpPr/>
          <p:nvPr/>
        </p:nvSpPr>
        <p:spPr>
          <a:xfrm>
            <a:off x="10166254" y="4824058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D53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Yoghurt or fruit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F790479E-52C6-4AA4-99E5-A1F6CB6F59B7}"/>
              </a:ext>
            </a:extLst>
          </p:cNvPr>
          <p:cNvSpPr/>
          <p:nvPr/>
        </p:nvSpPr>
        <p:spPr>
          <a:xfrm>
            <a:off x="10166254" y="3773664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D53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Melting Moment or fruit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E8012DC6-708E-47F1-A78C-7AD3639C3058}"/>
              </a:ext>
            </a:extLst>
          </p:cNvPr>
          <p:cNvSpPr/>
          <p:nvPr/>
        </p:nvSpPr>
        <p:spPr>
          <a:xfrm>
            <a:off x="8203026" y="1672875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5C8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Jacket potato with Tuna or cheese with salad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F1B4CFBA-5474-4296-AB44-32A061691CD2}"/>
              </a:ext>
            </a:extLst>
          </p:cNvPr>
          <p:cNvSpPr/>
          <p:nvPr/>
        </p:nvSpPr>
        <p:spPr>
          <a:xfrm>
            <a:off x="6225730" y="1672875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7C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Pasta &amp; tomato sauce, garlic bread, salad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1CB1096-E86F-45AF-9790-8EC8CD17C01C}"/>
              </a:ext>
            </a:extLst>
          </p:cNvPr>
          <p:cNvSpPr/>
          <p:nvPr/>
        </p:nvSpPr>
        <p:spPr>
          <a:xfrm>
            <a:off x="8203026" y="2723270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5C8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Jacket potato with Baked beans with salad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1202FAF2-9B4C-4D15-9D71-6D7383F38BF6}"/>
              </a:ext>
            </a:extLst>
          </p:cNvPr>
          <p:cNvSpPr/>
          <p:nvPr/>
        </p:nvSpPr>
        <p:spPr>
          <a:xfrm>
            <a:off x="8203026" y="3773664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5C8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Jacket potato with Tuna or cheese with salad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A0B7A4ED-52E2-4A75-8CF3-9EE83C4C24E8}"/>
              </a:ext>
            </a:extLst>
          </p:cNvPr>
          <p:cNvSpPr/>
          <p:nvPr/>
        </p:nvSpPr>
        <p:spPr>
          <a:xfrm>
            <a:off x="8203026" y="4824057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5C8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Jacket Potato with Baked Beans with salad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472475AA-24A2-45A4-987F-47999AF4A396}"/>
              </a:ext>
            </a:extLst>
          </p:cNvPr>
          <p:cNvSpPr/>
          <p:nvPr/>
        </p:nvSpPr>
        <p:spPr>
          <a:xfrm>
            <a:off x="8203026" y="5874450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5C8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Jacket Potato with Tuna or cheese with salad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5FC0D335-2480-4D7C-AC12-EC022CEDE397}"/>
              </a:ext>
            </a:extLst>
          </p:cNvPr>
          <p:cNvSpPr/>
          <p:nvPr/>
        </p:nvSpPr>
        <p:spPr>
          <a:xfrm>
            <a:off x="6225730" y="2723270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7C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rgbClr val="4F57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Vegetarian curry, rice, green beans, Naan bread</a:t>
            </a:r>
          </a:p>
          <a:p>
            <a:pPr algn="ctr"/>
            <a:endParaRPr lang="en-GB" sz="1400" dirty="0">
              <a:solidFill>
                <a:srgbClr val="4F57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DE343FBF-5557-4CCB-A8AA-5B893A7A653B}"/>
              </a:ext>
            </a:extLst>
          </p:cNvPr>
          <p:cNvSpPr/>
          <p:nvPr/>
        </p:nvSpPr>
        <p:spPr>
          <a:xfrm>
            <a:off x="6225730" y="3773664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7C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Vegetarian chicken dinner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14859BAE-F0A0-4629-84EF-B121098244E7}"/>
              </a:ext>
            </a:extLst>
          </p:cNvPr>
          <p:cNvSpPr/>
          <p:nvPr/>
        </p:nvSpPr>
        <p:spPr>
          <a:xfrm>
            <a:off x="6225730" y="4824057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7C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Vegetarian all day breakfast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361FA06D-7B77-428A-AA92-80E2011EF07B}"/>
              </a:ext>
            </a:extLst>
          </p:cNvPr>
          <p:cNvSpPr/>
          <p:nvPr/>
        </p:nvSpPr>
        <p:spPr>
          <a:xfrm>
            <a:off x="6225730" y="5874450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7C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Toastie, chips &amp; salad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C8080F44-0F15-4E7B-93E8-63C20A23CBEC}"/>
              </a:ext>
            </a:extLst>
          </p:cNvPr>
          <p:cNvSpPr/>
          <p:nvPr/>
        </p:nvSpPr>
        <p:spPr>
          <a:xfrm>
            <a:off x="4262502" y="1672874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D53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Chicken Pasta, garlic bread, salad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FC3FEC43-4A02-4F1D-8F23-2EBA56CB6FEE}"/>
              </a:ext>
            </a:extLst>
          </p:cNvPr>
          <p:cNvSpPr/>
          <p:nvPr/>
        </p:nvSpPr>
        <p:spPr>
          <a:xfrm>
            <a:off x="4262502" y="2723270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D53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Chicken curry, rice, green beans, Naan bread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70ADB671-3657-48DC-AD34-1E602E16AC0E}"/>
              </a:ext>
            </a:extLst>
          </p:cNvPr>
          <p:cNvSpPr/>
          <p:nvPr/>
        </p:nvSpPr>
        <p:spPr>
          <a:xfrm>
            <a:off x="4275013" y="5867013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D53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 portion with chips and peas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EAF24EFB-A4D6-4CFE-85B4-7DE347ACFBE7}"/>
              </a:ext>
            </a:extLst>
          </p:cNvPr>
          <p:cNvSpPr/>
          <p:nvPr/>
        </p:nvSpPr>
        <p:spPr>
          <a:xfrm>
            <a:off x="4262502" y="4816617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D53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day breakfast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15AB1798-DDED-4B5C-B066-152963832424}"/>
              </a:ext>
            </a:extLst>
          </p:cNvPr>
          <p:cNvSpPr/>
          <p:nvPr/>
        </p:nvSpPr>
        <p:spPr>
          <a:xfrm>
            <a:off x="4262502" y="3780518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D53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Roast chicken dinner</a:t>
            </a:r>
          </a:p>
        </p:txBody>
      </p:sp>
      <p:pic>
        <p:nvPicPr>
          <p:cNvPr id="52" name="Picture 14" descr="No photo description available.">
            <a:extLst>
              <a:ext uri="{FF2B5EF4-FFF2-40B4-BE49-F238E27FC236}">
                <a16:creationId xmlns:a16="http://schemas.microsoft.com/office/drawing/2014/main" xmlns="" id="{F0448CAD-5D95-4721-A3A8-A65666B1F6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1" r="21985" b="66728"/>
          <a:stretch/>
        </p:blipFill>
        <p:spPr bwMode="auto">
          <a:xfrm>
            <a:off x="2281591" y="2723269"/>
            <a:ext cx="1752699" cy="89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8" descr="May be an image of food">
            <a:extLst>
              <a:ext uri="{FF2B5EF4-FFF2-40B4-BE49-F238E27FC236}">
                <a16:creationId xmlns:a16="http://schemas.microsoft.com/office/drawing/2014/main" xmlns="" id="{F080C68A-AB54-4683-97D5-D336FC5B2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0" r="11387" b="42878"/>
          <a:stretch/>
        </p:blipFill>
        <p:spPr bwMode="auto">
          <a:xfrm>
            <a:off x="2275454" y="3790753"/>
            <a:ext cx="1762356" cy="90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0" descr="No photo description available.">
            <a:extLst>
              <a:ext uri="{FF2B5EF4-FFF2-40B4-BE49-F238E27FC236}">
                <a16:creationId xmlns:a16="http://schemas.microsoft.com/office/drawing/2014/main" xmlns="" id="{3B34E2BE-E66B-49D8-9754-C1E2D6D512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4" t="25746" r="16370" b="25745"/>
          <a:stretch/>
        </p:blipFill>
        <p:spPr bwMode="auto">
          <a:xfrm>
            <a:off x="2300839" y="4825747"/>
            <a:ext cx="1747519" cy="90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 descr="See the source image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44" b="12444"/>
          <a:stretch/>
        </p:blipFill>
        <p:spPr bwMode="auto">
          <a:xfrm>
            <a:off x="2295658" y="1669870"/>
            <a:ext cx="1752700" cy="9001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https://i2.wp.com/pipingpotcurry.com/wp-content/uploads/2020/05/Pressure-cooker-Coconut-Chicken-Curry-Piping-Pot-Curry-5-1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3" t="32595" r="10415" b="37222"/>
          <a:stretch/>
        </p:blipFill>
        <p:spPr bwMode="auto">
          <a:xfrm>
            <a:off x="2275454" y="2733287"/>
            <a:ext cx="1772904" cy="8858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https://wiltshireandswindon.mealselector.co.uk/CSS/Default/UploadedImages/DorsetRoastChickenDinner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8" t="16418" r="12717" b="16304"/>
          <a:stretch/>
        </p:blipFill>
        <p:spPr bwMode="auto">
          <a:xfrm>
            <a:off x="2275454" y="3773664"/>
            <a:ext cx="1772904" cy="9171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https://www.slimfast.co.uk/uploads/recipes/d6ea44c8b991079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467" y="4806257"/>
            <a:ext cx="1752699" cy="928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Picture 59" descr="https://westsussex.mealselector.co.uk/CSS/Default/UploadedImages/FishAndChipsMeal.jpg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7" t="11161" r="14771" b="13814"/>
          <a:stretch/>
        </p:blipFill>
        <p:spPr bwMode="auto">
          <a:xfrm>
            <a:off x="2254321" y="5874450"/>
            <a:ext cx="1779968" cy="9034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https://www.slimfast.co.uk/uploads/recipes/d6ea44c8b991079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r="20022" b="34758"/>
          <a:stretch/>
        </p:blipFill>
        <p:spPr bwMode="auto">
          <a:xfrm>
            <a:off x="2282090" y="4806257"/>
            <a:ext cx="1752199" cy="9286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https://westsussex.mealselector.co.uk/CSS/Default/UploadedImages/FishAndChipsMeal.jpg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3" t="23648" r="19028" b="20178"/>
          <a:stretch/>
        </p:blipFill>
        <p:spPr bwMode="auto">
          <a:xfrm>
            <a:off x="2269584" y="5874450"/>
            <a:ext cx="1777218" cy="9034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8530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bubble chart&#10;&#10;Description automatically generated">
            <a:extLst>
              <a:ext uri="{FF2B5EF4-FFF2-40B4-BE49-F238E27FC236}">
                <a16:creationId xmlns:a16="http://schemas.microsoft.com/office/drawing/2014/main" xmlns="" id="{3C38B86E-A209-47D1-946F-68747F61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3" t="21642" r="5682" b="10727"/>
          <a:stretch/>
        </p:blipFill>
        <p:spPr>
          <a:xfrm>
            <a:off x="0" y="152913"/>
            <a:ext cx="2560320" cy="12222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1D8120-9C42-4056-AD19-067CB2220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2016" y="8289"/>
            <a:ext cx="8399201" cy="1062185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5C8DC6"/>
                </a:solidFill>
                <a:latin typeface="Arial Black" panose="020B0A04020102020204" pitchFamily="34" charset="0"/>
              </a:rPr>
              <a:t>Your Menu </a:t>
            </a:r>
            <a:r>
              <a:rPr lang="en-GB" dirty="0">
                <a:solidFill>
                  <a:srgbClr val="7CB82F"/>
                </a:solidFill>
                <a:latin typeface="Arial Black" panose="020B0A04020102020204" pitchFamily="34" charset="0"/>
              </a:rPr>
              <a:t>This Week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38CB77A-20D0-4249-982B-271445F8C8A1}"/>
              </a:ext>
            </a:extLst>
          </p:cNvPr>
          <p:cNvSpPr txBox="1"/>
          <p:nvPr/>
        </p:nvSpPr>
        <p:spPr>
          <a:xfrm>
            <a:off x="10339756" y="152913"/>
            <a:ext cx="1547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Week 3 Commencing</a:t>
            </a:r>
          </a:p>
          <a:p>
            <a:pPr algn="r"/>
            <a:endParaRPr lang="en-GB" sz="500" dirty="0">
              <a:solidFill>
                <a:srgbClr val="7CB8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 2022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17A23653-54F0-4BB9-B8DA-A1B071DB9A70}"/>
              </a:ext>
            </a:extLst>
          </p:cNvPr>
          <p:cNvSpPr/>
          <p:nvPr/>
        </p:nvSpPr>
        <p:spPr>
          <a:xfrm>
            <a:off x="318863" y="1650353"/>
            <a:ext cx="1735016" cy="925960"/>
          </a:xfrm>
          <a:prstGeom prst="roundRect">
            <a:avLst/>
          </a:prstGeom>
          <a:solidFill>
            <a:srgbClr val="D53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Monday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A2620414-8F60-44B6-806E-F68B4D65BF59}"/>
              </a:ext>
            </a:extLst>
          </p:cNvPr>
          <p:cNvSpPr/>
          <p:nvPr/>
        </p:nvSpPr>
        <p:spPr>
          <a:xfrm>
            <a:off x="318863" y="2723269"/>
            <a:ext cx="1735016" cy="917735"/>
          </a:xfrm>
          <a:prstGeom prst="roundRect">
            <a:avLst/>
          </a:prstGeom>
          <a:solidFill>
            <a:srgbClr val="D53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Tuesday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C9BFF1F4-6B35-4852-9DEF-5739DF26F096}"/>
              </a:ext>
            </a:extLst>
          </p:cNvPr>
          <p:cNvSpPr/>
          <p:nvPr/>
        </p:nvSpPr>
        <p:spPr>
          <a:xfrm>
            <a:off x="318863" y="3780518"/>
            <a:ext cx="1735016" cy="910293"/>
          </a:xfrm>
          <a:prstGeom prst="roundRect">
            <a:avLst/>
          </a:prstGeom>
          <a:solidFill>
            <a:srgbClr val="D53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Wednesday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4341BF32-7B0E-4F16-B98D-5622FB70B7E4}"/>
              </a:ext>
            </a:extLst>
          </p:cNvPr>
          <p:cNvSpPr/>
          <p:nvPr/>
        </p:nvSpPr>
        <p:spPr>
          <a:xfrm>
            <a:off x="318863" y="4824057"/>
            <a:ext cx="1735016" cy="910879"/>
          </a:xfrm>
          <a:prstGeom prst="roundRect">
            <a:avLst/>
          </a:prstGeom>
          <a:solidFill>
            <a:srgbClr val="D53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Thursday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D655B5F1-44FB-4FDB-835A-05C530BE707A}"/>
              </a:ext>
            </a:extLst>
          </p:cNvPr>
          <p:cNvSpPr/>
          <p:nvPr/>
        </p:nvSpPr>
        <p:spPr>
          <a:xfrm>
            <a:off x="318866" y="5874450"/>
            <a:ext cx="1735016" cy="903439"/>
          </a:xfrm>
          <a:prstGeom prst="roundRect">
            <a:avLst/>
          </a:prstGeom>
          <a:solidFill>
            <a:srgbClr val="D53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Friday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7F87A4B4-0FE0-44BE-AC57-7C12A3D3A396}"/>
              </a:ext>
            </a:extLst>
          </p:cNvPr>
          <p:cNvSpPr/>
          <p:nvPr/>
        </p:nvSpPr>
        <p:spPr>
          <a:xfrm>
            <a:off x="4262502" y="1256836"/>
            <a:ext cx="1735016" cy="337710"/>
          </a:xfrm>
          <a:prstGeom prst="roundRect">
            <a:avLst/>
          </a:prstGeom>
          <a:solidFill>
            <a:srgbClr val="4F5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Dish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13DDA29C-A68C-43A2-9F6A-CAA4D9495C99}"/>
              </a:ext>
            </a:extLst>
          </p:cNvPr>
          <p:cNvSpPr/>
          <p:nvPr/>
        </p:nvSpPr>
        <p:spPr>
          <a:xfrm>
            <a:off x="8203026" y="1257544"/>
            <a:ext cx="1735016" cy="337710"/>
          </a:xfrm>
          <a:prstGeom prst="roundRect">
            <a:avLst/>
          </a:prstGeom>
          <a:solidFill>
            <a:srgbClr val="4F5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Jackets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0B5A673C-476A-4C9F-9973-3458F5089964}"/>
              </a:ext>
            </a:extLst>
          </p:cNvPr>
          <p:cNvSpPr/>
          <p:nvPr/>
        </p:nvSpPr>
        <p:spPr>
          <a:xfrm>
            <a:off x="10166254" y="1256836"/>
            <a:ext cx="1735016" cy="337710"/>
          </a:xfrm>
          <a:prstGeom prst="roundRect">
            <a:avLst/>
          </a:prstGeom>
          <a:solidFill>
            <a:srgbClr val="4F5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A44C4F77-193A-4C48-97A1-7C06351DF5F6}"/>
              </a:ext>
            </a:extLst>
          </p:cNvPr>
          <p:cNvSpPr/>
          <p:nvPr/>
        </p:nvSpPr>
        <p:spPr>
          <a:xfrm>
            <a:off x="6225730" y="1013496"/>
            <a:ext cx="1735016" cy="581050"/>
          </a:xfrm>
          <a:prstGeom prst="roundRect">
            <a:avLst/>
          </a:prstGeom>
          <a:solidFill>
            <a:srgbClr val="4F5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Dish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Vegetarian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147FB83-EC82-468E-876F-4FD49713811D}"/>
              </a:ext>
            </a:extLst>
          </p:cNvPr>
          <p:cNvSpPr/>
          <p:nvPr/>
        </p:nvSpPr>
        <p:spPr>
          <a:xfrm>
            <a:off x="10166254" y="1672876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D53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Cookie or fruit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54FD5C55-7136-4825-B0BE-1FBD26E20BFD}"/>
              </a:ext>
            </a:extLst>
          </p:cNvPr>
          <p:cNvSpPr/>
          <p:nvPr/>
        </p:nvSpPr>
        <p:spPr>
          <a:xfrm>
            <a:off x="10166254" y="2723270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D53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Yoghurt or Fruit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0F25166A-C803-405A-B117-D67C6DD71B65}"/>
              </a:ext>
            </a:extLst>
          </p:cNvPr>
          <p:cNvSpPr/>
          <p:nvPr/>
        </p:nvSpPr>
        <p:spPr>
          <a:xfrm>
            <a:off x="10166254" y="5867013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D53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rgbClr val="4F57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Chocolate Crunch or Fruit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B1A2ED0A-AC72-45C1-BC33-E00BA771A14E}"/>
              </a:ext>
            </a:extLst>
          </p:cNvPr>
          <p:cNvSpPr/>
          <p:nvPr/>
        </p:nvSpPr>
        <p:spPr>
          <a:xfrm>
            <a:off x="10166254" y="4824058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D53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Yoghurt or fruit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F790479E-52C6-4AA4-99E5-A1F6CB6F59B7}"/>
              </a:ext>
            </a:extLst>
          </p:cNvPr>
          <p:cNvSpPr/>
          <p:nvPr/>
        </p:nvSpPr>
        <p:spPr>
          <a:xfrm>
            <a:off x="10166254" y="3773664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D53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Orange square or fruit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E8012DC6-708E-47F1-A78C-7AD3639C3058}"/>
              </a:ext>
            </a:extLst>
          </p:cNvPr>
          <p:cNvSpPr/>
          <p:nvPr/>
        </p:nvSpPr>
        <p:spPr>
          <a:xfrm>
            <a:off x="8203026" y="1672875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5C8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Jacket potato with Tuna or cheese with salad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F1B4CFBA-5474-4296-AB44-32A061691CD2}"/>
              </a:ext>
            </a:extLst>
          </p:cNvPr>
          <p:cNvSpPr/>
          <p:nvPr/>
        </p:nvSpPr>
        <p:spPr>
          <a:xfrm>
            <a:off x="6225730" y="1672875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7C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Pizza, Wedges &amp; peas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1CB1096-E86F-45AF-9790-8EC8CD17C01C}"/>
              </a:ext>
            </a:extLst>
          </p:cNvPr>
          <p:cNvSpPr/>
          <p:nvPr/>
        </p:nvSpPr>
        <p:spPr>
          <a:xfrm>
            <a:off x="8203026" y="2723270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5C8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Jacket potato with Baked beans with salad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1202FAF2-9B4C-4D15-9D71-6D7383F38BF6}"/>
              </a:ext>
            </a:extLst>
          </p:cNvPr>
          <p:cNvSpPr/>
          <p:nvPr/>
        </p:nvSpPr>
        <p:spPr>
          <a:xfrm>
            <a:off x="8203026" y="3773664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5C8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Jacket potato with Tuna or cheese with salad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A0B7A4ED-52E2-4A75-8CF3-9EE83C4C24E8}"/>
              </a:ext>
            </a:extLst>
          </p:cNvPr>
          <p:cNvSpPr/>
          <p:nvPr/>
        </p:nvSpPr>
        <p:spPr>
          <a:xfrm>
            <a:off x="8203026" y="4824057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5C8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Jacket Potato with Baked Beans with salad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472475AA-24A2-45A4-987F-47999AF4A396}"/>
              </a:ext>
            </a:extLst>
          </p:cNvPr>
          <p:cNvSpPr/>
          <p:nvPr/>
        </p:nvSpPr>
        <p:spPr>
          <a:xfrm>
            <a:off x="8203026" y="5874450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5C8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Jacket Potato with Tuna or cheese with salad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5FC0D335-2480-4D7C-AC12-EC022CEDE397}"/>
              </a:ext>
            </a:extLst>
          </p:cNvPr>
          <p:cNvSpPr/>
          <p:nvPr/>
        </p:nvSpPr>
        <p:spPr>
          <a:xfrm>
            <a:off x="6225730" y="2723270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7C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rgbClr val="4F57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Vegetarian Chilli in a boat, diced potatoes &amp; salad</a:t>
            </a:r>
          </a:p>
          <a:p>
            <a:pPr algn="ctr"/>
            <a:endParaRPr lang="en-GB" sz="1400" dirty="0">
              <a:solidFill>
                <a:srgbClr val="4F57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DE343FBF-5557-4CCB-A8AA-5B893A7A653B}"/>
              </a:ext>
            </a:extLst>
          </p:cNvPr>
          <p:cNvSpPr/>
          <p:nvPr/>
        </p:nvSpPr>
        <p:spPr>
          <a:xfrm>
            <a:off x="6225730" y="3773664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7C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Vegetarian meatball pasta bake, garlic bread, broccoli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14859BAE-F0A0-4629-84EF-B121098244E7}"/>
              </a:ext>
            </a:extLst>
          </p:cNvPr>
          <p:cNvSpPr/>
          <p:nvPr/>
        </p:nvSpPr>
        <p:spPr>
          <a:xfrm>
            <a:off x="6225730" y="4824057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7C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Tomato &amp; mascarpone pasta, salad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361FA06D-7B77-428A-AA92-80E2011EF07B}"/>
              </a:ext>
            </a:extLst>
          </p:cNvPr>
          <p:cNvSpPr/>
          <p:nvPr/>
        </p:nvSpPr>
        <p:spPr>
          <a:xfrm>
            <a:off x="6225730" y="5874450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7CB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rgbClr val="4F57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Quorn dippers, chips &amp; baked beans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C8080F44-0F15-4E7B-93E8-63C20A23CBEC}"/>
              </a:ext>
            </a:extLst>
          </p:cNvPr>
          <p:cNvSpPr/>
          <p:nvPr/>
        </p:nvSpPr>
        <p:spPr>
          <a:xfrm>
            <a:off x="4262502" y="1672874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D53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Pizza, wedges &amp; peas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FC3FEC43-4A02-4F1D-8F23-2EBA56CB6FEE}"/>
              </a:ext>
            </a:extLst>
          </p:cNvPr>
          <p:cNvSpPr/>
          <p:nvPr/>
        </p:nvSpPr>
        <p:spPr>
          <a:xfrm>
            <a:off x="4262502" y="2723270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D53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Chicken Fajita, diced potatoes, chopped salad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70ADB671-3657-48DC-AD34-1E602E16AC0E}"/>
              </a:ext>
            </a:extLst>
          </p:cNvPr>
          <p:cNvSpPr/>
          <p:nvPr/>
        </p:nvSpPr>
        <p:spPr>
          <a:xfrm>
            <a:off x="4275013" y="5867013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D53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 strips, chips &amp; peas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EAF24EFB-A4D6-4CFE-85B4-7DE347ACFBE7}"/>
              </a:ext>
            </a:extLst>
          </p:cNvPr>
          <p:cNvSpPr/>
          <p:nvPr/>
        </p:nvSpPr>
        <p:spPr>
          <a:xfrm>
            <a:off x="4262502" y="4816617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D53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Fruity Chicken curry, rice, green beans, naan bread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15AB1798-DDED-4B5C-B066-152963832424}"/>
              </a:ext>
            </a:extLst>
          </p:cNvPr>
          <p:cNvSpPr/>
          <p:nvPr/>
        </p:nvSpPr>
        <p:spPr>
          <a:xfrm>
            <a:off x="4262502" y="3780518"/>
            <a:ext cx="1735016" cy="903439"/>
          </a:xfrm>
          <a:prstGeom prst="rect">
            <a:avLst/>
          </a:prstGeom>
          <a:solidFill>
            <a:schemeClr val="bg1"/>
          </a:solidFill>
          <a:ln w="28575">
            <a:solidFill>
              <a:srgbClr val="D53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F5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Meatball pasta bake, garlic bread, broccoli</a:t>
            </a:r>
          </a:p>
        </p:txBody>
      </p:sp>
      <p:pic>
        <p:nvPicPr>
          <p:cNvPr id="56" name="Picture 55" descr="A picture containing text, items, shop&#10;&#10;Description automatically generated">
            <a:extLst>
              <a:ext uri="{FF2B5EF4-FFF2-40B4-BE49-F238E27FC236}">
                <a16:creationId xmlns:a16="http://schemas.microsoft.com/office/drawing/2014/main" xmlns="" id="{7F3B2474-6D2C-4CAC-8766-8D3F8512C2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3" t="58625" r="7898" b="28545"/>
          <a:stretch/>
        </p:blipFill>
        <p:spPr>
          <a:xfrm>
            <a:off x="2296159" y="1672874"/>
            <a:ext cx="1724063" cy="879855"/>
          </a:xfrm>
          <a:prstGeom prst="rect">
            <a:avLst/>
          </a:prstGeom>
        </p:spPr>
      </p:pic>
      <p:pic>
        <p:nvPicPr>
          <p:cNvPr id="49" name="Picture 4" descr="May be an image of french fries and indoor">
            <a:extLst>
              <a:ext uri="{FF2B5EF4-FFF2-40B4-BE49-F238E27FC236}">
                <a16:creationId xmlns:a16="http://schemas.microsoft.com/office/drawing/2014/main" xmlns="" id="{DEB454E8-5750-4DDF-BD2F-C8204989CA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4" t="34815" r="16455" b="42519"/>
          <a:stretch/>
        </p:blipFill>
        <p:spPr bwMode="auto">
          <a:xfrm>
            <a:off x="2278192" y="5867013"/>
            <a:ext cx="1762357" cy="88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May be an image of fruit and text">
            <a:extLst>
              <a:ext uri="{FF2B5EF4-FFF2-40B4-BE49-F238E27FC236}">
                <a16:creationId xmlns:a16="http://schemas.microsoft.com/office/drawing/2014/main" xmlns="" id="{200927C3-20EA-4940-9962-8CEB1BFA20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62" b="19965"/>
          <a:stretch/>
        </p:blipFill>
        <p:spPr bwMode="auto">
          <a:xfrm>
            <a:off x="2253958" y="4842650"/>
            <a:ext cx="1762356" cy="89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0" descr="May be an image of food and indoor">
            <a:extLst>
              <a:ext uri="{FF2B5EF4-FFF2-40B4-BE49-F238E27FC236}">
                <a16:creationId xmlns:a16="http://schemas.microsoft.com/office/drawing/2014/main" xmlns="" id="{1C197A9E-A8CF-4A47-9BDD-2C9280ECE0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7" t="7091" r="25548" b="68521"/>
          <a:stretch/>
        </p:blipFill>
        <p:spPr bwMode="auto">
          <a:xfrm>
            <a:off x="2286001" y="2723269"/>
            <a:ext cx="1762357" cy="89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2" descr="No photo description available.">
            <a:extLst>
              <a:ext uri="{FF2B5EF4-FFF2-40B4-BE49-F238E27FC236}">
                <a16:creationId xmlns:a16="http://schemas.microsoft.com/office/drawing/2014/main" xmlns="" id="{BAAE367B-1521-4F14-9E36-FD388F457A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03" b="17265"/>
          <a:stretch/>
        </p:blipFill>
        <p:spPr bwMode="auto">
          <a:xfrm>
            <a:off x="2300637" y="3761443"/>
            <a:ext cx="1747721" cy="94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 descr="https://kidfriendlythingstodo.com/wp-content/uploads/2013/02/DSC_0244-5-homemade-pizza-dough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3" b="8990"/>
          <a:stretch/>
        </p:blipFill>
        <p:spPr bwMode="auto">
          <a:xfrm>
            <a:off x="2253958" y="1706868"/>
            <a:ext cx="1762356" cy="8843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See the source image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5" t="17949" r="5606" b="29370"/>
          <a:stretch/>
        </p:blipFill>
        <p:spPr bwMode="auto">
          <a:xfrm>
            <a:off x="2268982" y="2723269"/>
            <a:ext cx="1779376" cy="9584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http://freelandmarketplace.com/wp-content/uploads/pasta-and-Meatballs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261" y="3751204"/>
            <a:ext cx="1734097" cy="95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Picture 58" descr="https://www.kff.co.uk/images_products/L_cod-goujons-battered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9" t="31750" b="10651"/>
          <a:stretch/>
        </p:blipFill>
        <p:spPr bwMode="auto">
          <a:xfrm>
            <a:off x="2253958" y="5870585"/>
            <a:ext cx="1786591" cy="8807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https://www.aducksoven.com/wp-content/uploads/2014/09/curry-5.jpg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8" t="23110" r="35671" b="28656"/>
          <a:stretch/>
        </p:blipFill>
        <p:spPr bwMode="auto">
          <a:xfrm>
            <a:off x="2253954" y="4842651"/>
            <a:ext cx="1762359" cy="8922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0475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4438</TotalTime>
  <Words>431</Words>
  <Application>Microsoft Office PowerPoint</Application>
  <PresentationFormat>Custom</PresentationFormat>
  <Paragraphs>114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Your Menu This Week</vt:lpstr>
      <vt:lpstr>Your Menu This Week</vt:lpstr>
      <vt:lpstr>Your Menu This Week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Menu This Week</dc:title>
  <dc:creator>Ceri Sloan</dc:creator>
  <cp:lastModifiedBy>Mrs Williams</cp:lastModifiedBy>
  <cp:revision>21</cp:revision>
  <dcterms:created xsi:type="dcterms:W3CDTF">2021-12-14T10:09:45Z</dcterms:created>
  <dcterms:modified xsi:type="dcterms:W3CDTF">2022-03-01T12:06:16Z</dcterms:modified>
</cp:coreProperties>
</file>